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  <p:sldMasterId id="2147483678" r:id="rId2"/>
    <p:sldMasterId id="2147483714" r:id="rId3"/>
  </p:sldMasterIdLst>
  <p:notesMasterIdLst>
    <p:notesMasterId r:id="rId9"/>
  </p:notesMasterIdLst>
  <p:sldIdLst>
    <p:sldId id="261" r:id="rId4"/>
    <p:sldId id="263" r:id="rId5"/>
    <p:sldId id="264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4"/>
  </p:normalViewPr>
  <p:slideViewPr>
    <p:cSldViewPr snapToGrid="0" snapToObjects="1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5D8A7-1323-F64B-BAE0-EABBA4D89D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DF47E-12AA-B542-95EF-52A7AE2A7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4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9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8620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F80ED-7CAB-1947-AEF3-BA88721F95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theme" Target="../theme/theme2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theme" Target="../theme/theme3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football ball&#10;&#10;Description automatically generated">
            <a:extLst>
              <a:ext uri="{FF2B5EF4-FFF2-40B4-BE49-F238E27FC236}">
                <a16:creationId xmlns:a16="http://schemas.microsoft.com/office/drawing/2014/main" id="{C33E743D-EC1A-4157-8391-1F8AC87EEE7E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D5910E54-2A98-42FB-B394-38514E3DCE5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4944" y="5817181"/>
            <a:ext cx="2177012" cy="823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136809-9B14-40FF-BC9C-8E8B8F2CD4ED}"/>
              </a:ext>
            </a:extLst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070" y="5817181"/>
            <a:ext cx="2036999" cy="749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07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F1710C31-B759-4029-A79D-41255411E85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89"/>
          <a:stretch/>
        </p:blipFill>
        <p:spPr>
          <a:xfrm>
            <a:off x="539005" y="5843759"/>
            <a:ext cx="9543250" cy="8693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2784E6-0BC8-DB4E-85C5-40D160C2BA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52656" y="6027972"/>
            <a:ext cx="1137209" cy="492101"/>
          </a:xfrm>
          <a:prstGeom prst="rect">
            <a:avLst/>
          </a:prstGeom>
        </p:spPr>
      </p:pic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BBD914C0-441D-4747-AECE-7260760648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4C26B8-8DA1-4DC1-B806-3D8035032C56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600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7F323D1E-A442-45E2-82C6-B623F3EF047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7DDFCF1-4CE4-E84A-805D-D40A188E982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63" r="11765"/>
          <a:stretch/>
        </p:blipFill>
        <p:spPr>
          <a:xfrm>
            <a:off x="542612" y="5783995"/>
            <a:ext cx="9897452" cy="10182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98207A-8CDF-9143-9F22-490B2EA5AA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77853" y="6115433"/>
            <a:ext cx="930210" cy="402527"/>
          </a:xfrm>
          <a:prstGeom prst="rect">
            <a:avLst/>
          </a:prstGeom>
        </p:spPr>
      </p:pic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83801C86-551B-4D87-A482-30E21FF803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243AEA-19AD-4FE8-9FFE-5BD2926FF9EF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2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careersservice.direct.gov.uk/" TargetMode="External"/><Relationship Id="rId2" Type="http://schemas.openxmlformats.org/officeDocument/2006/relationships/hyperlink" Target="http://www.icoul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scoveruni.org.uk/" TargetMode="External"/><Relationship Id="rId5" Type="http://schemas.openxmlformats.org/officeDocument/2006/relationships/hyperlink" Target="http://www.ucas.com/" TargetMode="External"/><Relationship Id="rId4" Type="http://schemas.openxmlformats.org/officeDocument/2006/relationships/hyperlink" Target="http://www.prospects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87271" y="1746913"/>
            <a:ext cx="9144000" cy="1342920"/>
          </a:xfrm>
        </p:spPr>
        <p:txBody>
          <a:bodyPr/>
          <a:lstStyle/>
          <a:p>
            <a:r>
              <a:rPr lang="en-GB" dirty="0" smtClean="0"/>
              <a:t>Careers in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Team working</a:t>
            </a:r>
          </a:p>
          <a:p>
            <a:r>
              <a:rPr lang="en-US" dirty="0" smtClean="0"/>
              <a:t>Budgeting</a:t>
            </a:r>
          </a:p>
          <a:p>
            <a:r>
              <a:rPr lang="en-US" dirty="0" smtClean="0"/>
              <a:t>Understanding the needs of a business</a:t>
            </a:r>
          </a:p>
          <a:p>
            <a:r>
              <a:rPr lang="en-US" dirty="0" smtClean="0"/>
              <a:t>Ethics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551288"/>
            <a:ext cx="10515600" cy="1325563"/>
          </a:xfrm>
        </p:spPr>
        <p:txBody>
          <a:bodyPr/>
          <a:lstStyle/>
          <a:p>
            <a:r>
              <a:rPr lang="en-GB" dirty="0" smtClean="0"/>
              <a:t>Skills </a:t>
            </a:r>
            <a:r>
              <a:rPr lang="en-GB" dirty="0" smtClean="0"/>
              <a:t>gained from </a:t>
            </a:r>
            <a:r>
              <a:rPr lang="en-GB" dirty="0" smtClean="0"/>
              <a:t>studying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586854"/>
            <a:ext cx="10515600" cy="1103834"/>
          </a:xfrm>
        </p:spPr>
        <p:txBody>
          <a:bodyPr/>
          <a:lstStyle/>
          <a:p>
            <a:r>
              <a:rPr lang="en-GB" dirty="0" smtClean="0"/>
              <a:t>Example careers related to Business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GB" dirty="0" smtClean="0"/>
              <a:t>Business adviser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Business development manager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Trainer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Human resources officer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Stockbroker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Mortgage adviser</a:t>
            </a:r>
            <a:endParaRPr lang="en-GB" dirty="0" smtClean="0"/>
          </a:p>
          <a:p>
            <a:pPr>
              <a:lnSpc>
                <a:spcPct val="110000"/>
              </a:lnSpc>
            </a:pP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GB" dirty="0" smtClean="0"/>
              <a:t>Actuary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Accountant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Business manager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Supply chain manager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Account manager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Entrepreneur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Sales executive</a:t>
            </a:r>
            <a:endParaRPr lang="en-GB" dirty="0" smtClean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59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6566" cy="1325563"/>
          </a:xfrm>
        </p:spPr>
        <p:txBody>
          <a:bodyPr/>
          <a:lstStyle/>
          <a:p>
            <a:r>
              <a:rPr lang="en-GB" dirty="0"/>
              <a:t>Examples of </a:t>
            </a:r>
            <a:r>
              <a:rPr lang="en-GB" dirty="0" smtClean="0"/>
              <a:t>Higher Education </a:t>
            </a:r>
            <a:r>
              <a:rPr lang="en-GB" dirty="0"/>
              <a:t>courses with </a:t>
            </a:r>
            <a:r>
              <a:rPr lang="en-GB" dirty="0" smtClean="0"/>
              <a:t>Business</a:t>
            </a: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838200" y="1988457"/>
            <a:ext cx="5181600" cy="4188506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GB" dirty="0" smtClean="0"/>
              <a:t>Business Studies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Finance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Business Management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Business and Marketing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Economics</a:t>
            </a:r>
            <a:endParaRPr lang="en-GB" dirty="0"/>
          </a:p>
          <a:p>
            <a:pPr>
              <a:lnSpc>
                <a:spcPct val="114000"/>
              </a:lnSpc>
            </a:pPr>
            <a:r>
              <a:rPr lang="en-US" dirty="0" smtClean="0"/>
              <a:t>Retail Business Management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72200" y="1988457"/>
            <a:ext cx="5181600" cy="4188506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dirty="0"/>
              <a:t>Accounting</a:t>
            </a:r>
          </a:p>
          <a:p>
            <a:pPr>
              <a:lnSpc>
                <a:spcPct val="114000"/>
              </a:lnSpc>
            </a:pPr>
            <a:r>
              <a:rPr lang="en-US" dirty="0"/>
              <a:t>Law with Business</a:t>
            </a:r>
            <a:endParaRPr lang="en-GB" dirty="0"/>
          </a:p>
          <a:p>
            <a:pPr>
              <a:lnSpc>
                <a:spcPct val="114000"/>
              </a:lnSpc>
            </a:pPr>
            <a:r>
              <a:rPr lang="en-GB" dirty="0" smtClean="0"/>
              <a:t>International Business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Business with French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Sports Business and Entrepreneurship</a:t>
            </a:r>
            <a:endParaRPr lang="en-GB" dirty="0" smtClean="0"/>
          </a:p>
          <a:p>
            <a:pPr>
              <a:lnSpc>
                <a:spcPct val="114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7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get further information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2"/>
              </a:rPr>
              <a:t>www.icould.com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3"/>
              </a:rPr>
              <a:t>www.nationalcareersservice.direct.gov.uk</a:t>
            </a:r>
            <a:r>
              <a:rPr lang="en-GB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hlinkClick r:id="rId4"/>
              </a:rPr>
              <a:t>www.prospects.ac.uk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5"/>
              </a:rPr>
              <a:t>www.ucas.com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6"/>
              </a:rPr>
              <a:t>www.discoveruni.org.uk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18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HeppSY Powerpoint Template with no hexagons">
  <a:themeElements>
    <a:clrScheme name="Custom 8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6B237B"/>
      </a:accent1>
      <a:accent2>
        <a:srgbClr val="AC025B"/>
      </a:accent2>
      <a:accent3>
        <a:srgbClr val="00AAEF"/>
      </a:accent3>
      <a:accent4>
        <a:srgbClr val="231B68"/>
      </a:accent4>
      <a:accent5>
        <a:srgbClr val="7FBA00"/>
      </a:accent5>
      <a:accent6>
        <a:srgbClr val="000000"/>
      </a:accent6>
      <a:hlink>
        <a:srgbClr val="AC025B"/>
      </a:hlink>
      <a:folHlink>
        <a:srgbClr val="AC025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HeppSY Powerpoint Template" id="{DE006896-A3D3-474B-BB3C-B5ABBF5B7908}" vid="{1ED0CB9A-A443-4E99-B44D-0A5CD790E0C3}"/>
    </a:ext>
  </a:extLst>
</a:theme>
</file>

<file path=ppt/theme/theme2.xml><?xml version="1.0" encoding="utf-8"?>
<a:theme xmlns:a="http://schemas.openxmlformats.org/drawingml/2006/main" name="All Partner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HeppSY Powerpoint Template" id="{DE006896-A3D3-474B-BB3C-B5ABBF5B7908}" vid="{BB2500E0-1C9B-407B-8903-EA16E91ABD13}"/>
    </a:ext>
  </a:extLst>
</a:theme>
</file>

<file path=ppt/theme/theme3.xml><?xml version="1.0" encoding="utf-8"?>
<a:theme xmlns:a="http://schemas.openxmlformats.org/drawingml/2006/main" name="All College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HeppSY Powerpoint Template" id="{DE006896-A3D3-474B-BB3C-B5ABBF5B7908}" vid="{8F1119D9-1E6B-494F-B656-48360965EF7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HeppSY Powerpoint Template with no hexagons</Template>
  <TotalTime>60</TotalTime>
  <Words>93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New HeppSY Powerpoint Template with no hexagons</vt:lpstr>
      <vt:lpstr>All Partners</vt:lpstr>
      <vt:lpstr>All Colleges</vt:lpstr>
      <vt:lpstr>Careers in Business</vt:lpstr>
      <vt:lpstr>Skills gained from studying Business</vt:lpstr>
      <vt:lpstr>Example careers related to Business</vt:lpstr>
      <vt:lpstr>Examples of Higher Education courses with Business</vt:lpstr>
      <vt:lpstr>Where to get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Art</dc:title>
  <dc:creator>Suzanne Wilks</dc:creator>
  <cp:lastModifiedBy>staff</cp:lastModifiedBy>
  <cp:revision>12</cp:revision>
  <dcterms:created xsi:type="dcterms:W3CDTF">2020-02-24T13:46:33Z</dcterms:created>
  <dcterms:modified xsi:type="dcterms:W3CDTF">2020-02-27T11:07:01Z</dcterms:modified>
</cp:coreProperties>
</file>