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  <p:sldMasterId id="2147483678" r:id="rId2"/>
    <p:sldMasterId id="2147483714" r:id="rId3"/>
  </p:sldMasterIdLst>
  <p:notesMasterIdLst>
    <p:notesMasterId r:id="rId9"/>
  </p:notesMasterIdLst>
  <p:sldIdLst>
    <p:sldId id="261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4"/>
  </p:normalViewPr>
  <p:slideViewPr>
    <p:cSldViewPr snapToGrid="0" snapToObjects="1">
      <p:cViewPr varScale="1">
        <p:scale>
          <a:sx n="70" d="100"/>
          <a:sy n="70" d="100"/>
        </p:scale>
        <p:origin x="6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5D8A7-1323-F64B-BAE0-EABBA4D89DB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DF47E-12AA-B542-95EF-52A7AE2A7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44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02233"/>
            <a:ext cx="9144000" cy="2387600"/>
          </a:xfrm>
          <a:prstGeom prst="rect">
            <a:avLst/>
          </a:prstGeo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8190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spc="-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spc="-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F0D7-A08E-EF4A-A121-A48317DF3533}" type="datetimeFigureOut">
              <a:rPr lang="en-US" smtClean="0"/>
              <a:t>2/27/2020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02233"/>
            <a:ext cx="9144000" cy="2387600"/>
          </a:xfrm>
          <a:prstGeom prst="rect">
            <a:avLst/>
          </a:prstGeo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8190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94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spc="-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686200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spc="-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F0D7-A08E-EF4A-A121-A48317DF3533}" type="datetimeFigureOut">
              <a:rPr lang="en-US" smtClean="0"/>
              <a:t>2/27/2020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16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spc="-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spc="-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F0D7-A08E-EF4A-A121-A48317DF3533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BF80ED-7CAB-1947-AEF3-BA88721F956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theme" Target="../theme/theme2.xml"/><Relationship Id="rId9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17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6.png"/><Relationship Id="rId5" Type="http://schemas.openxmlformats.org/officeDocument/2006/relationships/image" Target="../media/image1.png"/><Relationship Id="rId4" Type="http://schemas.openxmlformats.org/officeDocument/2006/relationships/theme" Target="../theme/theme3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football ball&#10;&#10;Description automatically generated">
            <a:extLst>
              <a:ext uri="{FF2B5EF4-FFF2-40B4-BE49-F238E27FC236}">
                <a16:creationId xmlns:a16="http://schemas.microsoft.com/office/drawing/2014/main" id="{C33E743D-EC1A-4157-8391-1F8AC87EEE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30219" t="37338"/>
          <a:stretch/>
        </p:blipFill>
        <p:spPr>
          <a:xfrm rot="16200000">
            <a:off x="8264436" y="1493521"/>
            <a:ext cx="5421085" cy="243404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3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230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C2C4C33D-B078-2E4D-900D-3DA5E5E4F2E0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 descr="A picture containing clipart&#10;&#10;Description automatically generated">
            <a:extLst>
              <a:ext uri="{FF2B5EF4-FFF2-40B4-BE49-F238E27FC236}">
                <a16:creationId xmlns:a16="http://schemas.microsoft.com/office/drawing/2014/main" id="{D5910E54-2A98-42FB-B394-38514E3DCE5C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444944" y="5817181"/>
            <a:ext cx="2177012" cy="8236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8136809-9B14-40FF-BC9C-8E8B8F2CD4ED}"/>
              </a:ext>
            </a:extLst>
          </p:cNvPr>
          <p:cNvPicPr/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5070" y="5817181"/>
            <a:ext cx="2036999" cy="7497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707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-140" baseline="0">
          <a:solidFill>
            <a:srgbClr val="7030A0"/>
          </a:solidFill>
          <a:latin typeface="Arial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football ball&#10;&#10;Description automatically generated">
            <a:extLst>
              <a:ext uri="{FF2B5EF4-FFF2-40B4-BE49-F238E27FC236}">
                <a16:creationId xmlns:a16="http://schemas.microsoft.com/office/drawing/2014/main" id="{F1710C31-B759-4029-A79D-41255411E8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30219" t="37338"/>
          <a:stretch/>
        </p:blipFill>
        <p:spPr>
          <a:xfrm rot="16200000">
            <a:off x="8264436" y="1493521"/>
            <a:ext cx="5421085" cy="243404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3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230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C2C4C33D-B078-2E4D-900D-3DA5E5E4F2E0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89"/>
          <a:stretch/>
        </p:blipFill>
        <p:spPr>
          <a:xfrm>
            <a:off x="539005" y="5843759"/>
            <a:ext cx="9543250" cy="86936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52784E6-0BC8-DB4E-85C5-40D160C2BA37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252656" y="6027972"/>
            <a:ext cx="1137209" cy="492101"/>
          </a:xfrm>
          <a:prstGeom prst="rect">
            <a:avLst/>
          </a:prstGeom>
        </p:spPr>
      </p:pic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BBD914C0-441D-4747-AECE-72607606484D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708448" y="4164434"/>
            <a:ext cx="3786192" cy="14325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A4C26B8-8DA1-4DC1-B806-3D8035032C56}"/>
              </a:ext>
            </a:extLst>
          </p:cNvPr>
          <p:cNvPicPr/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571" y="4164434"/>
            <a:ext cx="3617709" cy="1231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600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-140" baseline="0">
          <a:solidFill>
            <a:srgbClr val="7030A0"/>
          </a:solidFill>
          <a:latin typeface="Arial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football ball&#10;&#10;Description automatically generated">
            <a:extLst>
              <a:ext uri="{FF2B5EF4-FFF2-40B4-BE49-F238E27FC236}">
                <a16:creationId xmlns:a16="http://schemas.microsoft.com/office/drawing/2014/main" id="{7F323D1E-A442-45E2-82C6-B623F3EF04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30219" t="37338"/>
          <a:stretch/>
        </p:blipFill>
        <p:spPr>
          <a:xfrm rot="16200000">
            <a:off x="8264436" y="1493521"/>
            <a:ext cx="5421085" cy="243404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3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230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C2C4C33D-B078-2E4D-900D-3DA5E5E4F2E0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7DDFCF1-4CE4-E84A-805D-D40A188E982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/>
          <a:srcRect l="1063" r="11765"/>
          <a:stretch/>
        </p:blipFill>
        <p:spPr>
          <a:xfrm>
            <a:off x="542612" y="5783995"/>
            <a:ext cx="9897452" cy="10182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398207A-8CDF-9143-9F22-490B2EA5AA79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577853" y="6115433"/>
            <a:ext cx="930210" cy="402527"/>
          </a:xfrm>
          <a:prstGeom prst="rect">
            <a:avLst/>
          </a:prstGeom>
        </p:spPr>
      </p:pic>
      <p:pic>
        <p:nvPicPr>
          <p:cNvPr id="10" name="Picture 9" descr="A picture containing clipart&#10;&#10;Description automatically generated">
            <a:extLst>
              <a:ext uri="{FF2B5EF4-FFF2-40B4-BE49-F238E27FC236}">
                <a16:creationId xmlns:a16="http://schemas.microsoft.com/office/drawing/2014/main" id="{83801C86-551B-4D87-A482-30E21FF80393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708448" y="4164434"/>
            <a:ext cx="3786192" cy="14325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C243AEA-19AD-4FE8-9FFE-5BD2926FF9EF}"/>
              </a:ext>
            </a:extLst>
          </p:cNvPr>
          <p:cNvPicPr/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571" y="4164434"/>
            <a:ext cx="3617709" cy="1231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520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-140" baseline="0">
          <a:solidFill>
            <a:srgbClr val="7030A0"/>
          </a:solidFill>
          <a:latin typeface="Arial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alcareersservice.direct.gov.uk/" TargetMode="External"/><Relationship Id="rId2" Type="http://schemas.openxmlformats.org/officeDocument/2006/relationships/hyperlink" Target="http://www.icould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iscoveruni.org.uk/" TargetMode="External"/><Relationship Id="rId5" Type="http://schemas.openxmlformats.org/officeDocument/2006/relationships/hyperlink" Target="http://www.ucas.com/" TargetMode="External"/><Relationship Id="rId4" Type="http://schemas.openxmlformats.org/officeDocument/2006/relationships/hyperlink" Target="http://www.prospects.ac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28048" y="1815152"/>
            <a:ext cx="8884692" cy="1861534"/>
          </a:xfrm>
        </p:spPr>
        <p:txBody>
          <a:bodyPr/>
          <a:lstStyle/>
          <a:p>
            <a:r>
              <a:rPr lang="en-GB" dirty="0"/>
              <a:t>Careers in </a:t>
            </a:r>
            <a:r>
              <a:rPr lang="en-GB" dirty="0" smtClean="0"/>
              <a:t>Geography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10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506803" cy="1559209"/>
          </a:xfrm>
        </p:spPr>
        <p:txBody>
          <a:bodyPr/>
          <a:lstStyle/>
          <a:p>
            <a:r>
              <a:rPr lang="en-GB" dirty="0"/>
              <a:t>Skills </a:t>
            </a:r>
            <a:r>
              <a:rPr lang="en-GB" dirty="0" smtClean="0"/>
              <a:t>gained from studying Geography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71285"/>
            <a:ext cx="4812102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2600" dirty="0"/>
              <a:t>Understanding different cultures and the environment</a:t>
            </a:r>
          </a:p>
          <a:p>
            <a:pPr>
              <a:lnSpc>
                <a:spcPct val="100000"/>
              </a:lnSpc>
            </a:pPr>
            <a:r>
              <a:rPr lang="en-GB" sz="2600" dirty="0"/>
              <a:t>Collecting and analysing data</a:t>
            </a:r>
          </a:p>
          <a:p>
            <a:pPr>
              <a:lnSpc>
                <a:spcPct val="100000"/>
              </a:lnSpc>
            </a:pPr>
            <a:r>
              <a:rPr lang="en-GB" sz="2600" dirty="0"/>
              <a:t>Mapping</a:t>
            </a:r>
          </a:p>
          <a:p>
            <a:pPr>
              <a:lnSpc>
                <a:spcPct val="100000"/>
              </a:lnSpc>
            </a:pPr>
            <a:r>
              <a:rPr lang="en-GB" sz="2600" dirty="0"/>
              <a:t>Tackling problems and examining big issues</a:t>
            </a:r>
          </a:p>
          <a:p>
            <a:pPr>
              <a:lnSpc>
                <a:spcPct val="100000"/>
              </a:lnSpc>
            </a:pPr>
            <a:r>
              <a:rPr lang="en-GB" sz="2600" dirty="0"/>
              <a:t>Researching information</a:t>
            </a:r>
          </a:p>
          <a:p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9800" y="2071285"/>
            <a:ext cx="4116238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2600" dirty="0"/>
              <a:t>Recording information</a:t>
            </a:r>
          </a:p>
          <a:p>
            <a:pPr>
              <a:lnSpc>
                <a:spcPct val="100000"/>
              </a:lnSpc>
            </a:pPr>
            <a:r>
              <a:rPr lang="en-GB" sz="2600" dirty="0"/>
              <a:t>Evaluating information</a:t>
            </a:r>
          </a:p>
          <a:p>
            <a:pPr>
              <a:lnSpc>
                <a:spcPct val="100000"/>
              </a:lnSpc>
            </a:pPr>
            <a:r>
              <a:rPr lang="en-GB" sz="2600" dirty="0"/>
              <a:t>Presenting information</a:t>
            </a:r>
          </a:p>
          <a:p>
            <a:pPr>
              <a:lnSpc>
                <a:spcPct val="100000"/>
              </a:lnSpc>
            </a:pPr>
            <a:r>
              <a:rPr lang="en-GB" sz="2600" dirty="0"/>
              <a:t>Communication</a:t>
            </a:r>
          </a:p>
          <a:p>
            <a:pPr>
              <a:lnSpc>
                <a:spcPct val="100000"/>
              </a:lnSpc>
            </a:pPr>
            <a:r>
              <a:rPr lang="en-GB" sz="2600" dirty="0"/>
              <a:t>Teamwork </a:t>
            </a:r>
          </a:p>
          <a:p>
            <a:pPr>
              <a:lnSpc>
                <a:spcPct val="100000"/>
              </a:lnSpc>
            </a:pPr>
            <a:r>
              <a:rPr lang="en-GB" sz="2600" dirty="0"/>
              <a:t>Thinking globally</a:t>
            </a:r>
          </a:p>
          <a:p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17822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523993"/>
            <a:ext cx="9670576" cy="1325563"/>
          </a:xfrm>
        </p:spPr>
        <p:txBody>
          <a:bodyPr/>
          <a:lstStyle/>
          <a:p>
            <a:r>
              <a:rPr lang="en-GB" dirty="0" smtClean="0"/>
              <a:t>Example c</a:t>
            </a:r>
            <a:r>
              <a:rPr lang="en-GB" dirty="0" smtClean="0"/>
              <a:t>areers </a:t>
            </a:r>
            <a:r>
              <a:rPr lang="en-GB" dirty="0" smtClean="0"/>
              <a:t>related to </a:t>
            </a:r>
            <a:r>
              <a:rPr lang="en-GB" dirty="0" smtClean="0"/>
              <a:t>Geography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2183641"/>
            <a:ext cx="4266063" cy="3993321"/>
          </a:xfrm>
        </p:spPr>
        <p:txBody>
          <a:bodyPr>
            <a:normAutofit/>
          </a:bodyPr>
          <a:lstStyle/>
          <a:p>
            <a:pPr marL="685800" indent="-457200">
              <a:lnSpc>
                <a:spcPct val="114000"/>
              </a:lnSpc>
              <a:spcBef>
                <a:spcPts val="600"/>
              </a:spcBef>
              <a:defRPr/>
            </a:pPr>
            <a:r>
              <a:rPr lang="en-GB" sz="2600" dirty="0"/>
              <a:t>Geoscientist</a:t>
            </a:r>
          </a:p>
          <a:p>
            <a:pPr marL="685800" indent="-457200">
              <a:lnSpc>
                <a:spcPct val="114000"/>
              </a:lnSpc>
              <a:spcBef>
                <a:spcPts val="600"/>
              </a:spcBef>
              <a:defRPr/>
            </a:pPr>
            <a:r>
              <a:rPr lang="en-GB" sz="2600" dirty="0"/>
              <a:t>Land surveyor</a:t>
            </a:r>
          </a:p>
          <a:p>
            <a:pPr marL="685800" indent="-457200">
              <a:lnSpc>
                <a:spcPct val="114000"/>
              </a:lnSpc>
              <a:spcBef>
                <a:spcPts val="600"/>
              </a:spcBef>
              <a:defRPr/>
            </a:pPr>
            <a:r>
              <a:rPr lang="en-GB" sz="2600" dirty="0"/>
              <a:t>Meteorologist</a:t>
            </a:r>
          </a:p>
          <a:p>
            <a:pPr marL="685800" indent="-457200">
              <a:lnSpc>
                <a:spcPct val="114000"/>
              </a:lnSpc>
              <a:spcBef>
                <a:spcPts val="600"/>
              </a:spcBef>
              <a:defRPr/>
            </a:pPr>
            <a:r>
              <a:rPr lang="en-GB" sz="2600" dirty="0"/>
              <a:t>Oceanographer </a:t>
            </a:r>
          </a:p>
          <a:p>
            <a:pPr marL="685800" indent="-457200">
              <a:lnSpc>
                <a:spcPct val="114000"/>
              </a:lnSpc>
              <a:spcBef>
                <a:spcPts val="600"/>
              </a:spcBef>
              <a:defRPr/>
            </a:pPr>
            <a:r>
              <a:rPr lang="en-GB" sz="2600" dirty="0"/>
              <a:t>Supply chain manager </a:t>
            </a:r>
          </a:p>
          <a:p>
            <a:pPr marL="685800" indent="-457200">
              <a:lnSpc>
                <a:spcPct val="114000"/>
              </a:lnSpc>
              <a:spcBef>
                <a:spcPts val="600"/>
              </a:spcBef>
              <a:defRPr/>
            </a:pPr>
            <a:r>
              <a:rPr lang="en-US" sz="2600" dirty="0"/>
              <a:t>Landscape architect 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endParaRPr lang="en-GB" sz="2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526763" y="2183641"/>
            <a:ext cx="4170872" cy="3993321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GB" sz="2600" dirty="0"/>
              <a:t>Ecologist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GB" sz="2600" dirty="0"/>
              <a:t>Environmental consultant 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GB" sz="2600" dirty="0"/>
              <a:t>Town planner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GB" sz="2600" dirty="0"/>
              <a:t>Agricultural engineer 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GB" sz="2600" dirty="0"/>
              <a:t>Environmental health officer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8918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501603"/>
            <a:ext cx="9099429" cy="1325563"/>
          </a:xfrm>
        </p:spPr>
        <p:txBody>
          <a:bodyPr/>
          <a:lstStyle/>
          <a:p>
            <a:r>
              <a:rPr lang="en-GB" dirty="0"/>
              <a:t>Examples of </a:t>
            </a:r>
            <a:r>
              <a:rPr lang="en-GB" dirty="0" smtClean="0"/>
              <a:t>Higher Education  </a:t>
            </a:r>
            <a:r>
              <a:rPr lang="en-GB" dirty="0"/>
              <a:t>courses </a:t>
            </a:r>
            <a:r>
              <a:rPr lang="en-GB" dirty="0" smtClean="0"/>
              <a:t>with Geography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2074459"/>
            <a:ext cx="5181600" cy="4102503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en-GB" dirty="0"/>
              <a:t>Human </a:t>
            </a:r>
            <a:r>
              <a:rPr lang="en-GB" dirty="0" smtClean="0"/>
              <a:t>Geography</a:t>
            </a:r>
            <a:endParaRPr lang="en-GB" dirty="0"/>
          </a:p>
          <a:p>
            <a:pPr>
              <a:lnSpc>
                <a:spcPct val="114000"/>
              </a:lnSpc>
            </a:pPr>
            <a:r>
              <a:rPr lang="en-GB" dirty="0"/>
              <a:t>Physical </a:t>
            </a:r>
            <a:r>
              <a:rPr lang="en-GB" dirty="0" smtClean="0"/>
              <a:t>Geography</a:t>
            </a:r>
            <a:endParaRPr lang="en-GB" dirty="0"/>
          </a:p>
          <a:p>
            <a:pPr>
              <a:lnSpc>
                <a:spcPct val="114000"/>
              </a:lnSpc>
            </a:pPr>
            <a:r>
              <a:rPr lang="en-GB" dirty="0"/>
              <a:t>Ecology and </a:t>
            </a:r>
            <a:r>
              <a:rPr lang="en-GB" dirty="0" smtClean="0"/>
              <a:t>Wildlife </a:t>
            </a:r>
            <a:r>
              <a:rPr lang="en-GB" dirty="0"/>
              <a:t>C</a:t>
            </a:r>
            <a:r>
              <a:rPr lang="en-GB" dirty="0" smtClean="0"/>
              <a:t>onservation</a:t>
            </a:r>
            <a:endParaRPr lang="en-GB" dirty="0"/>
          </a:p>
          <a:p>
            <a:pPr>
              <a:lnSpc>
                <a:spcPct val="114000"/>
              </a:lnSpc>
            </a:pPr>
            <a:r>
              <a:rPr lang="en-GB" dirty="0"/>
              <a:t>Environmental </a:t>
            </a:r>
            <a:r>
              <a:rPr lang="en-GB" dirty="0" smtClean="0"/>
              <a:t>Science</a:t>
            </a:r>
            <a:endParaRPr lang="en-GB" dirty="0"/>
          </a:p>
          <a:p>
            <a:pPr>
              <a:lnSpc>
                <a:spcPct val="114000"/>
              </a:lnSpc>
            </a:pPr>
            <a:r>
              <a:rPr lang="en-GB" dirty="0"/>
              <a:t>Geography and </a:t>
            </a:r>
            <a:r>
              <a:rPr lang="en-GB" dirty="0" smtClean="0"/>
              <a:t>Planning</a:t>
            </a:r>
            <a:endParaRPr lang="en-GB" dirty="0"/>
          </a:p>
          <a:p>
            <a:pPr>
              <a:lnSpc>
                <a:spcPct val="114000"/>
              </a:lnSpc>
            </a:pP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629274" y="2074459"/>
            <a:ext cx="4308355" cy="4102503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en-GB" dirty="0"/>
              <a:t>Flood and </a:t>
            </a:r>
            <a:r>
              <a:rPr lang="en-GB" dirty="0" smtClean="0"/>
              <a:t>Conservation </a:t>
            </a:r>
            <a:r>
              <a:rPr lang="en-GB" dirty="0"/>
              <a:t>E</a:t>
            </a:r>
            <a:r>
              <a:rPr lang="en-GB" dirty="0" smtClean="0"/>
              <a:t>ngineering </a:t>
            </a:r>
            <a:endParaRPr lang="en-GB" dirty="0"/>
          </a:p>
          <a:p>
            <a:pPr>
              <a:lnSpc>
                <a:spcPct val="114000"/>
              </a:lnSpc>
            </a:pPr>
            <a:r>
              <a:rPr lang="en-GB" dirty="0"/>
              <a:t>Business </a:t>
            </a:r>
            <a:r>
              <a:rPr lang="en-GB" dirty="0" smtClean="0"/>
              <a:t>Management </a:t>
            </a:r>
            <a:r>
              <a:rPr lang="en-GB" dirty="0"/>
              <a:t>and </a:t>
            </a:r>
            <a:r>
              <a:rPr lang="en-GB" dirty="0" smtClean="0"/>
              <a:t>Geography</a:t>
            </a:r>
            <a:endParaRPr lang="en-GB" dirty="0"/>
          </a:p>
          <a:p>
            <a:pPr>
              <a:lnSpc>
                <a:spcPct val="114000"/>
              </a:lnSpc>
            </a:pPr>
            <a:r>
              <a:rPr lang="en-GB" dirty="0"/>
              <a:t>Geography and </a:t>
            </a:r>
            <a:r>
              <a:rPr lang="en-GB" dirty="0" smtClean="0"/>
              <a:t>Geology</a:t>
            </a:r>
            <a:endParaRPr lang="en-GB" dirty="0"/>
          </a:p>
          <a:p>
            <a:pPr>
              <a:lnSpc>
                <a:spcPct val="114000"/>
              </a:lnSpc>
            </a:pPr>
            <a:r>
              <a:rPr lang="en-GB" dirty="0"/>
              <a:t>Geography and Oceanography </a:t>
            </a:r>
          </a:p>
          <a:p>
            <a:pPr>
              <a:lnSpc>
                <a:spcPct val="114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33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>
                <a:hlinkClick r:id="rId2"/>
              </a:rPr>
              <a:t>www.icould.com</a:t>
            </a:r>
            <a:endParaRPr lang="en-GB" dirty="0"/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hlinkClick r:id="rId3"/>
              </a:rPr>
              <a:t>www.nationalcareersservice.direct.gov.uk</a:t>
            </a:r>
            <a:r>
              <a:rPr lang="en-GB" dirty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mtClean="0">
                <a:hlinkClick r:id="rId4"/>
              </a:rPr>
              <a:t>www.prospects.ac.uk</a:t>
            </a:r>
            <a:r>
              <a:rPr lang="en-GB" smtClean="0"/>
              <a:t> </a:t>
            </a:r>
            <a:endParaRPr lang="en-GB" dirty="0"/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hlinkClick r:id="rId5"/>
              </a:rPr>
              <a:t>www.ucas.com</a:t>
            </a:r>
            <a:endParaRPr lang="en-GB" dirty="0"/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hlinkClick r:id="rId6"/>
              </a:rPr>
              <a:t>www.discoveruni.org.uk</a:t>
            </a:r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to get further information</a:t>
            </a:r>
          </a:p>
        </p:txBody>
      </p:sp>
    </p:spTree>
    <p:extLst>
      <p:ext uri="{BB962C8B-B14F-4D97-AF65-F5344CB8AC3E}">
        <p14:creationId xmlns:p14="http://schemas.microsoft.com/office/powerpoint/2010/main" val="165233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in Logos">
  <a:themeElements>
    <a:clrScheme name="Custom 8">
      <a:dk1>
        <a:srgbClr val="000000"/>
      </a:dk1>
      <a:lt1>
        <a:srgbClr val="FFFFFF"/>
      </a:lt1>
      <a:dk2>
        <a:srgbClr val="666666"/>
      </a:dk2>
      <a:lt2>
        <a:srgbClr val="F3FAFB"/>
      </a:lt2>
      <a:accent1>
        <a:srgbClr val="6B237B"/>
      </a:accent1>
      <a:accent2>
        <a:srgbClr val="AC025B"/>
      </a:accent2>
      <a:accent3>
        <a:srgbClr val="00AAEF"/>
      </a:accent3>
      <a:accent4>
        <a:srgbClr val="231B68"/>
      </a:accent4>
      <a:accent5>
        <a:srgbClr val="7FBA00"/>
      </a:accent5>
      <a:accent6>
        <a:srgbClr val="000000"/>
      </a:accent6>
      <a:hlink>
        <a:srgbClr val="AC025B"/>
      </a:hlink>
      <a:folHlink>
        <a:srgbClr val="AC025B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ppSY Powerpoint Template edit" id="{D60DAAB3-7462-434E-9BF9-A1D50382CB66}" vid="{31AF7EBC-13E5-4000-A0CA-8C91037A0D85}"/>
    </a:ext>
  </a:extLst>
</a:theme>
</file>

<file path=ppt/theme/theme2.xml><?xml version="1.0" encoding="utf-8"?>
<a:theme xmlns:a="http://schemas.openxmlformats.org/drawingml/2006/main" name="All Partners">
  <a:themeElements>
    <a:clrScheme name="HeppSY">
      <a:dk1>
        <a:srgbClr val="000000"/>
      </a:dk1>
      <a:lt1>
        <a:srgbClr val="FFFFFF"/>
      </a:lt1>
      <a:dk2>
        <a:srgbClr val="666666"/>
      </a:dk2>
      <a:lt2>
        <a:srgbClr val="F3FAFB"/>
      </a:lt2>
      <a:accent1>
        <a:srgbClr val="97C238"/>
      </a:accent1>
      <a:accent2>
        <a:srgbClr val="9999CC"/>
      </a:accent2>
      <a:accent3>
        <a:srgbClr val="AEDBE5"/>
      </a:accent3>
      <a:accent4>
        <a:srgbClr val="F39618"/>
      </a:accent4>
      <a:accent5>
        <a:srgbClr val="000000"/>
      </a:accent5>
      <a:accent6>
        <a:srgbClr val="FEFFFF"/>
      </a:accent6>
      <a:hlink>
        <a:srgbClr val="97C238"/>
      </a:hlink>
      <a:folHlink>
        <a:srgbClr val="97C238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ppSY Powerpoint Template edit" id="{D60DAAB3-7462-434E-9BF9-A1D50382CB66}" vid="{DD4B4525-3ED9-4B55-8777-E2FCB41DDE72}"/>
    </a:ext>
  </a:extLst>
</a:theme>
</file>

<file path=ppt/theme/theme3.xml><?xml version="1.0" encoding="utf-8"?>
<a:theme xmlns:a="http://schemas.openxmlformats.org/drawingml/2006/main" name="All Colleges">
  <a:themeElements>
    <a:clrScheme name="HeppSY">
      <a:dk1>
        <a:srgbClr val="000000"/>
      </a:dk1>
      <a:lt1>
        <a:srgbClr val="FFFFFF"/>
      </a:lt1>
      <a:dk2>
        <a:srgbClr val="666666"/>
      </a:dk2>
      <a:lt2>
        <a:srgbClr val="F3FAFB"/>
      </a:lt2>
      <a:accent1>
        <a:srgbClr val="97C238"/>
      </a:accent1>
      <a:accent2>
        <a:srgbClr val="9999CC"/>
      </a:accent2>
      <a:accent3>
        <a:srgbClr val="AEDBE5"/>
      </a:accent3>
      <a:accent4>
        <a:srgbClr val="F39618"/>
      </a:accent4>
      <a:accent5>
        <a:srgbClr val="000000"/>
      </a:accent5>
      <a:accent6>
        <a:srgbClr val="FEFFFF"/>
      </a:accent6>
      <a:hlink>
        <a:srgbClr val="97C238"/>
      </a:hlink>
      <a:folHlink>
        <a:srgbClr val="97C238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ppSY Powerpoint Template edit" id="{D60DAAB3-7462-434E-9BF9-A1D50382CB66}" vid="{71D32108-4640-4D37-9330-8E463688C025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HeppSY Powerpoint Template edit</Template>
  <TotalTime>37</TotalTime>
  <Words>104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Main Logos</vt:lpstr>
      <vt:lpstr>All Partners</vt:lpstr>
      <vt:lpstr>All Colleges</vt:lpstr>
      <vt:lpstr>Careers in Geography </vt:lpstr>
      <vt:lpstr>Skills gained from studying Geography</vt:lpstr>
      <vt:lpstr>Example careers related to Geography</vt:lpstr>
      <vt:lpstr>Examples of Higher Education  courses with Geography </vt:lpstr>
      <vt:lpstr>Where to get further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Katrina Heath</dc:creator>
  <cp:lastModifiedBy>staff</cp:lastModifiedBy>
  <cp:revision>10</cp:revision>
  <dcterms:created xsi:type="dcterms:W3CDTF">2019-06-10T13:43:06Z</dcterms:created>
  <dcterms:modified xsi:type="dcterms:W3CDTF">2020-02-27T10:22:44Z</dcterms:modified>
</cp:coreProperties>
</file>