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  <p:sldMasterId id="2147483678" r:id="rId2"/>
    <p:sldMasterId id="2147483714" r:id="rId3"/>
  </p:sldMasterIdLst>
  <p:notesMasterIdLst>
    <p:notesMasterId r:id="rId9"/>
  </p:notesMasterIdLst>
  <p:sldIdLst>
    <p:sldId id="261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4"/>
  </p:normalViewPr>
  <p:slideViewPr>
    <p:cSldViewPr snapToGrid="0" snapToObjects="1"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5D8A7-1323-F64B-BAE0-EABBA4D89DB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DF47E-12AA-B542-95EF-52A7AE2A7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4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9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620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F80ED-7CAB-1947-AEF3-BA88721F95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theme" Target="../theme/theme2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theme" Target="../theme/theme3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football ball&#10;&#10;Description automatically generated">
            <a:extLst>
              <a:ext uri="{FF2B5EF4-FFF2-40B4-BE49-F238E27FC236}">
                <a16:creationId xmlns:a16="http://schemas.microsoft.com/office/drawing/2014/main" id="{C33E743D-EC1A-4157-8391-1F8AC87EEE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D5910E54-2A98-42FB-B394-38514E3DCE5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44944" y="5817181"/>
            <a:ext cx="2177012" cy="823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136809-9B14-40FF-BC9C-8E8B8F2CD4ED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070" y="5817181"/>
            <a:ext cx="2036999" cy="749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7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F1710C31-B759-4029-A79D-41255411E8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89"/>
          <a:stretch/>
        </p:blipFill>
        <p:spPr>
          <a:xfrm>
            <a:off x="539005" y="5843759"/>
            <a:ext cx="9543250" cy="869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2784E6-0BC8-DB4E-85C5-40D160C2BA3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252656" y="6027972"/>
            <a:ext cx="1137209" cy="492101"/>
          </a:xfrm>
          <a:prstGeom prst="rect">
            <a:avLst/>
          </a:prstGeom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BBD914C0-441D-4747-AECE-72607606484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4C26B8-8DA1-4DC1-B806-3D8035032C56}"/>
              </a:ext>
            </a:extLst>
          </p:cNvPr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7F323D1E-A442-45E2-82C6-B623F3EF04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DDFCF1-4CE4-E84A-805D-D40A188E98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1063" r="11765"/>
          <a:stretch/>
        </p:blipFill>
        <p:spPr>
          <a:xfrm>
            <a:off x="542612" y="5783995"/>
            <a:ext cx="9897452" cy="10182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98207A-8CDF-9143-9F22-490B2EA5AA7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577853" y="6115433"/>
            <a:ext cx="930210" cy="402527"/>
          </a:xfrm>
          <a:prstGeom prst="rect">
            <a:avLst/>
          </a:prstGeom>
        </p:spPr>
      </p:pic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83801C86-551B-4D87-A482-30E21FF8039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243AEA-19AD-4FE8-9FFE-5BD2926FF9EF}"/>
              </a:ext>
            </a:extLst>
          </p:cNvPr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2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careersservice.direct.gov.uk/" TargetMode="External"/><Relationship Id="rId2" Type="http://schemas.openxmlformats.org/officeDocument/2006/relationships/hyperlink" Target="http://www.icoul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scoveruni.org.uk/" TargetMode="External"/><Relationship Id="rId5" Type="http://schemas.openxmlformats.org/officeDocument/2006/relationships/hyperlink" Target="http://www.ucas.com/" TargetMode="External"/><Relationship Id="rId4" Type="http://schemas.openxmlformats.org/officeDocument/2006/relationships/hyperlink" Target="http://www.prospects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14817" y="1460309"/>
            <a:ext cx="8657231" cy="128832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8000" dirty="0" smtClean="0"/>
              <a:t>Careers in IT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Coding</a:t>
            </a:r>
          </a:p>
          <a:p>
            <a:r>
              <a:rPr lang="en-GB" dirty="0"/>
              <a:t>Programming</a:t>
            </a:r>
          </a:p>
          <a:p>
            <a:r>
              <a:rPr lang="en-GB" dirty="0"/>
              <a:t>Critical thinking</a:t>
            </a:r>
          </a:p>
          <a:p>
            <a:r>
              <a:rPr lang="en-GB" dirty="0"/>
              <a:t>Problem solving</a:t>
            </a:r>
          </a:p>
          <a:p>
            <a:r>
              <a:rPr lang="en-GB" dirty="0"/>
              <a:t>Software solutions</a:t>
            </a:r>
          </a:p>
          <a:p>
            <a:r>
              <a:rPr lang="en-GB" dirty="0"/>
              <a:t>Computational thinking</a:t>
            </a:r>
          </a:p>
          <a:p>
            <a:r>
              <a:rPr lang="en-GB" dirty="0"/>
              <a:t>Mobile and internet based applications</a:t>
            </a:r>
          </a:p>
          <a:p>
            <a:r>
              <a:rPr lang="en-GB" dirty="0"/>
              <a:t>Communication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Skills </a:t>
            </a:r>
            <a:r>
              <a:rPr lang="en-GB" dirty="0" smtClean="0"/>
              <a:t>gained from studying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</a:t>
            </a:r>
            <a:r>
              <a:rPr lang="en-GB" smtClean="0"/>
              <a:t>c</a:t>
            </a:r>
            <a:r>
              <a:rPr lang="en-GB" smtClean="0"/>
              <a:t>areers related </a:t>
            </a:r>
            <a:r>
              <a:rPr lang="en-GB" dirty="0" smtClean="0"/>
              <a:t>to </a:t>
            </a:r>
            <a:r>
              <a:rPr lang="en-GB" dirty="0" smtClean="0"/>
              <a:t>IT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04850" y="1825625"/>
            <a:ext cx="5181600" cy="4351338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GB" dirty="0"/>
              <a:t>Web content manager</a:t>
            </a:r>
          </a:p>
          <a:p>
            <a:pPr lvl="0">
              <a:lnSpc>
                <a:spcPct val="114000"/>
              </a:lnSpc>
            </a:pPr>
            <a:r>
              <a:rPr lang="en-GB" dirty="0"/>
              <a:t>Information scientist</a:t>
            </a:r>
          </a:p>
          <a:p>
            <a:pPr lvl="0">
              <a:lnSpc>
                <a:spcPct val="114000"/>
              </a:lnSpc>
            </a:pPr>
            <a:r>
              <a:rPr lang="en-GB" dirty="0"/>
              <a:t>IT project manager</a:t>
            </a:r>
          </a:p>
          <a:p>
            <a:pPr lvl="0">
              <a:lnSpc>
                <a:spcPct val="114000"/>
              </a:lnSpc>
            </a:pPr>
            <a:r>
              <a:rPr lang="en-GB" dirty="0"/>
              <a:t>IT security coordinator</a:t>
            </a:r>
          </a:p>
          <a:p>
            <a:pPr lvl="0">
              <a:lnSpc>
                <a:spcPct val="114000"/>
              </a:lnSpc>
            </a:pPr>
            <a:r>
              <a:rPr lang="en-GB" dirty="0"/>
              <a:t>IT service </a:t>
            </a:r>
            <a:r>
              <a:rPr lang="en-GB" dirty="0" smtClean="0"/>
              <a:t>engineer</a:t>
            </a:r>
          </a:p>
          <a:p>
            <a:pPr lvl="0">
              <a:lnSpc>
                <a:spcPct val="114000"/>
              </a:lnSpc>
            </a:pPr>
            <a:r>
              <a:rPr lang="en-GB" dirty="0" smtClean="0"/>
              <a:t>Forensic computer analyst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81650" y="1825625"/>
            <a:ext cx="5181600" cy="4351338"/>
          </a:xfrm>
        </p:spPr>
        <p:txBody>
          <a:bodyPr/>
          <a:lstStyle/>
          <a:p>
            <a:pPr lvl="0">
              <a:lnSpc>
                <a:spcPct val="114000"/>
              </a:lnSpc>
            </a:pPr>
            <a:r>
              <a:rPr lang="en-GB" dirty="0" smtClean="0"/>
              <a:t>Computer </a:t>
            </a:r>
            <a:r>
              <a:rPr lang="en-GB" dirty="0"/>
              <a:t>games tester</a:t>
            </a:r>
          </a:p>
          <a:p>
            <a:pPr lvl="0">
              <a:lnSpc>
                <a:spcPct val="114000"/>
              </a:lnSpc>
            </a:pPr>
            <a:r>
              <a:rPr lang="en-GB" dirty="0"/>
              <a:t>Data entry clerk</a:t>
            </a:r>
          </a:p>
          <a:p>
            <a:pPr lvl="0">
              <a:lnSpc>
                <a:spcPct val="114000"/>
              </a:lnSpc>
            </a:pPr>
            <a:r>
              <a:rPr lang="en-GB" dirty="0"/>
              <a:t>Database administrator</a:t>
            </a:r>
          </a:p>
          <a:p>
            <a:pPr lvl="0">
              <a:lnSpc>
                <a:spcPct val="114000"/>
              </a:lnSpc>
            </a:pPr>
            <a:r>
              <a:rPr lang="en-GB" dirty="0"/>
              <a:t>Digital marketing </a:t>
            </a:r>
            <a:r>
              <a:rPr lang="en-GB" dirty="0" smtClean="0"/>
              <a:t>officer</a:t>
            </a:r>
          </a:p>
          <a:p>
            <a:pPr lvl="0">
              <a:lnSpc>
                <a:spcPct val="114000"/>
              </a:lnSpc>
            </a:pPr>
            <a:r>
              <a:rPr lang="en-GB" dirty="0" smtClean="0"/>
              <a:t>Virtual reality designer </a:t>
            </a:r>
            <a:endParaRPr lang="en-GB" dirty="0"/>
          </a:p>
          <a:p>
            <a:pPr lvl="0">
              <a:lnSpc>
                <a:spcPct val="114000"/>
              </a:lnSpc>
            </a:pPr>
            <a:r>
              <a:rPr lang="en-GB" dirty="0"/>
              <a:t>Computer games developer</a:t>
            </a:r>
          </a:p>
          <a:p>
            <a:pPr>
              <a:lnSpc>
                <a:spcPct val="114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10700" cy="1641096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Examples of </a:t>
            </a:r>
            <a:r>
              <a:rPr lang="en-GB" dirty="0" smtClean="0"/>
              <a:t>Higher Education </a:t>
            </a:r>
            <a:r>
              <a:rPr lang="en-GB" dirty="0"/>
              <a:t>courses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with IT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2006221"/>
            <a:ext cx="5181600" cy="4170742"/>
          </a:xfrm>
        </p:spPr>
        <p:txBody>
          <a:bodyPr>
            <a:normAutofit lnSpcReduction="10000"/>
          </a:bodyPr>
          <a:lstStyle/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Business and ICT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Computer Networks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Computer Science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Computer Science for Games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Computer Security with </a:t>
            </a:r>
            <a:r>
              <a:rPr lang="en-GB" sz="2500" dirty="0" smtClean="0"/>
              <a:t> Forensics</a:t>
            </a:r>
            <a:endParaRPr lang="en-GB" sz="2500" dirty="0"/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Cyber Security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Software Engineering 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endParaRPr lang="en-GB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829299" y="2006221"/>
            <a:ext cx="4419601" cy="4170742"/>
          </a:xfrm>
        </p:spPr>
        <p:txBody>
          <a:bodyPr>
            <a:noAutofit/>
          </a:bodyPr>
          <a:lstStyle/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Computer Science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Artificial Intelligence and Computer Science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Computer Systems Engineering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Software Engineering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GB" sz="2500" dirty="0"/>
              <a:t>Mechatronics and Robotic Engineering 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8183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2"/>
              </a:rPr>
              <a:t>www.icould.com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3"/>
              </a:rPr>
              <a:t>www.nationalcareersservice.direct.gov.uk</a:t>
            </a:r>
            <a:r>
              <a:rPr lang="en-GB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hlinkClick r:id="rId4"/>
              </a:rPr>
              <a:t>www.prospects.ac.uk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5"/>
              </a:rPr>
              <a:t>www.ucas.com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6"/>
              </a:rPr>
              <a:t>www.discoveruni.org.uk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get further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6523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 Logos">
  <a:themeElements>
    <a:clrScheme name="Custom 8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6B237B"/>
      </a:accent1>
      <a:accent2>
        <a:srgbClr val="AC025B"/>
      </a:accent2>
      <a:accent3>
        <a:srgbClr val="00AAEF"/>
      </a:accent3>
      <a:accent4>
        <a:srgbClr val="231B68"/>
      </a:accent4>
      <a:accent5>
        <a:srgbClr val="7FBA00"/>
      </a:accent5>
      <a:accent6>
        <a:srgbClr val="000000"/>
      </a:accent6>
      <a:hlink>
        <a:srgbClr val="AC025B"/>
      </a:hlink>
      <a:folHlink>
        <a:srgbClr val="AC025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31AF7EBC-13E5-4000-A0CA-8C91037A0D85}"/>
    </a:ext>
  </a:extLst>
</a:theme>
</file>

<file path=ppt/theme/theme2.xml><?xml version="1.0" encoding="utf-8"?>
<a:theme xmlns:a="http://schemas.openxmlformats.org/drawingml/2006/main" name="All Partner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DD4B4525-3ED9-4B55-8777-E2FCB41DDE72}"/>
    </a:ext>
  </a:extLst>
</a:theme>
</file>

<file path=ppt/theme/theme3.xml><?xml version="1.0" encoding="utf-8"?>
<a:theme xmlns:a="http://schemas.openxmlformats.org/drawingml/2006/main" name="All College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71D32108-4640-4D37-9330-8E463688C02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HeppSY Powerpoint Template edit</Template>
  <TotalTime>325</TotalTime>
  <Words>110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Main Logos</vt:lpstr>
      <vt:lpstr>All Partners</vt:lpstr>
      <vt:lpstr>All Colleges</vt:lpstr>
      <vt:lpstr> Careers in IT </vt:lpstr>
      <vt:lpstr>Skills gained from studying IT</vt:lpstr>
      <vt:lpstr>Example careers related to IT     </vt:lpstr>
      <vt:lpstr>Examples of Higher Education courses  with IT </vt:lpstr>
      <vt:lpstr>Where to get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Heath</dc:creator>
  <cp:lastModifiedBy>staff</cp:lastModifiedBy>
  <cp:revision>15</cp:revision>
  <dcterms:created xsi:type="dcterms:W3CDTF">2019-06-10T13:43:06Z</dcterms:created>
  <dcterms:modified xsi:type="dcterms:W3CDTF">2020-02-27T10:21:52Z</dcterms:modified>
</cp:coreProperties>
</file>