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10"/>
  </p:notesMasterIdLst>
  <p:sldIdLst>
    <p:sldId id="261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72" autoAdjust="0"/>
  </p:normalViewPr>
  <p:slideViewPr>
    <p:cSldViewPr snapToGrid="0" snapToObjects="1">
      <p:cViewPr varScale="1">
        <p:scale>
          <a:sx n="61" d="100"/>
          <a:sy n="61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 https://www.prospects.ac.uk/careers-advice/what-can-i-do-with-my-degree/psychology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1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on ucas.com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6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 months after</a:t>
            </a:r>
            <a:r>
              <a:rPr lang="en-GB" baseline="0" dirty="0" smtClean="0"/>
              <a:t> graduating isn't very long, and generally students are not in their dream career - they could be saving up to go travelling, continuing working in their part time role at university, or deciding what they want to do next.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Retail, catering and bar work doesn't necessarily mean a shop assistant or waiting staff, they could be on the Aldi '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 Area Manager Programme' (graduate scheme)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starting salary of £44,000 and a fully expensed Audi / BMW! Graduates from any subject can apply – lots of employers value your degree and how well you did in it, rather than what subject you studied.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5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8689" y="1970689"/>
            <a:ext cx="8698302" cy="866895"/>
          </a:xfrm>
        </p:spPr>
        <p:txBody>
          <a:bodyPr>
            <a:normAutofit fontScale="90000"/>
          </a:bodyPr>
          <a:lstStyle/>
          <a:p>
            <a:r>
              <a:rPr lang="en-GB" dirty="0"/>
              <a:t>Careers in </a:t>
            </a:r>
            <a:r>
              <a:rPr lang="en-GB" dirty="0" smtClean="0"/>
              <a:t>Psychology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</a:t>
            </a:r>
            <a:r>
              <a:rPr lang="en-GB" dirty="0" smtClean="0"/>
              <a:t>gained from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731469" cy="3928789"/>
          </a:xfrm>
        </p:spPr>
        <p:txBody>
          <a:bodyPr>
            <a:normAutofit/>
          </a:bodyPr>
          <a:lstStyle/>
          <a:p>
            <a:r>
              <a:rPr lang="en-GB" sz="2600" dirty="0" smtClean="0"/>
              <a:t>data </a:t>
            </a:r>
            <a:r>
              <a:rPr lang="en-GB" sz="2600" dirty="0"/>
              <a:t>collection, analysis and evaluation</a:t>
            </a:r>
          </a:p>
          <a:p>
            <a:r>
              <a:rPr lang="en-GB" sz="2600" dirty="0" smtClean="0"/>
              <a:t>problem solving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/>
              <a:t>the ability to work independently and in a </a:t>
            </a:r>
            <a:r>
              <a:rPr lang="en-GB" sz="2600" dirty="0" smtClean="0"/>
              <a:t>team</a:t>
            </a:r>
          </a:p>
          <a:p>
            <a:r>
              <a:rPr lang="en-GB" sz="2600" dirty="0"/>
              <a:t>written and verbal communication, including report writing and presenting</a:t>
            </a:r>
          </a:p>
          <a:p>
            <a:r>
              <a:rPr lang="en-US" sz="2600" dirty="0"/>
              <a:t>IT</a:t>
            </a:r>
            <a:endParaRPr lang="en-GB" sz="2600" dirty="0"/>
          </a:p>
          <a:p>
            <a:r>
              <a:rPr lang="en-GB" sz="2600" dirty="0"/>
              <a:t>handling of data</a:t>
            </a:r>
          </a:p>
          <a:p>
            <a:r>
              <a:rPr lang="en-GB" sz="2600" dirty="0"/>
              <a:t>analytical research</a:t>
            </a:r>
          </a:p>
          <a:p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600" cy="1129971"/>
          </a:xfrm>
        </p:spPr>
        <p:txBody>
          <a:bodyPr/>
          <a:lstStyle/>
          <a:p>
            <a:r>
              <a:rPr lang="en-GB" dirty="0"/>
              <a:t>Examples of careers </a:t>
            </a:r>
            <a:r>
              <a:rPr lang="en-GB" dirty="0" smtClean="0"/>
              <a:t>in Psychology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36057" cy="4351338"/>
          </a:xfrm>
        </p:spPr>
        <p:txBody>
          <a:bodyPr>
            <a:normAutofit fontScale="92500" lnSpcReduction="10000"/>
          </a:bodyPr>
          <a:lstStyle/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Advice Worker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Careers Adviser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Counsellor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Police Detective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Human Resources Officer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Market Researcher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Mediator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Play Therapist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Policy Officer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 smtClean="0"/>
              <a:t>Psychotherapist</a:t>
            </a:r>
            <a:endParaRPr lang="en-GB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63241" y="1690688"/>
            <a:ext cx="4170872" cy="4351338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 smtClean="0"/>
              <a:t>Clinical Psychologist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Researcher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Forensic Psychologist</a:t>
            </a:r>
            <a:endParaRPr lang="en-GB" sz="2600" dirty="0"/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Further </a:t>
            </a:r>
            <a:r>
              <a:rPr lang="en-GB" sz="2600" dirty="0" smtClean="0"/>
              <a:t>Education Teacher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 smtClean="0"/>
              <a:t>Health Psychologist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 smtClean="0"/>
              <a:t>High Intensity Therapist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 smtClean="0"/>
              <a:t>Psychological Wellbeing Practitioner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 smtClean="0"/>
              <a:t>Sport </a:t>
            </a:r>
            <a:r>
              <a:rPr lang="en-GB" sz="2600" dirty="0"/>
              <a:t>and </a:t>
            </a:r>
            <a:r>
              <a:rPr lang="en-GB" sz="2600" dirty="0" smtClean="0"/>
              <a:t>Exercise Psychologist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9184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75484"/>
            <a:ext cx="9251731" cy="1325563"/>
          </a:xfrm>
        </p:spPr>
        <p:txBody>
          <a:bodyPr/>
          <a:lstStyle/>
          <a:p>
            <a:r>
              <a:rPr lang="en-GB" dirty="0"/>
              <a:t>Examples of </a:t>
            </a:r>
            <a:r>
              <a:rPr lang="en-GB" dirty="0" smtClean="0"/>
              <a:t>Higher Education courses with Psychology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17985"/>
            <a:ext cx="8938098" cy="36260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Psychology </a:t>
            </a:r>
            <a:r>
              <a:rPr lang="en-US" sz="2400" dirty="0" smtClean="0"/>
              <a:t>with Counselling – University of Bradford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Educational Psychology – Leeds Beckett University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Criminology and Psychology – Arden University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Psychology</a:t>
            </a:r>
            <a:r>
              <a:rPr lang="en-US" sz="2400" dirty="0" smtClean="0"/>
              <a:t>, Psychotherapy and Counselling - Burnley College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Forensic Science with Psychology – University of Derby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Sociology with Criminology – University of Sheffield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833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2089"/>
            <a:ext cx="10040007" cy="447809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300" dirty="0" smtClean="0"/>
              <a:t>A study recording the jobs students had 6 months after graduating (in 2018/19) found the most popular areas of work for Psychology       graduates were: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 smtClean="0"/>
              <a:t>Legal</a:t>
            </a:r>
            <a:r>
              <a:rPr lang="en-GB" sz="2300" dirty="0"/>
              <a:t>, social and welfare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 smtClean="0"/>
              <a:t>Childcare</a:t>
            </a:r>
            <a:r>
              <a:rPr lang="en-GB" sz="2300" dirty="0"/>
              <a:t>, health and education 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 smtClean="0"/>
              <a:t>Business</a:t>
            </a:r>
            <a:r>
              <a:rPr lang="en-GB" sz="2300" dirty="0"/>
              <a:t>, HR and </a:t>
            </a:r>
            <a:r>
              <a:rPr lang="en-GB" sz="2300" dirty="0" smtClean="0"/>
              <a:t>financial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 smtClean="0"/>
              <a:t>Retail</a:t>
            </a:r>
            <a:r>
              <a:rPr lang="en-GB" sz="2300" dirty="0"/>
              <a:t>, catering and bar </a:t>
            </a:r>
            <a:r>
              <a:rPr lang="en-GB" sz="2300" dirty="0" smtClean="0"/>
              <a:t>work</a:t>
            </a:r>
            <a:endParaRPr lang="en-GB" sz="230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GB" sz="2300" b="1" dirty="0" smtClean="0">
                <a:solidFill>
                  <a:srgbClr val="7030A0"/>
                </a:solidFill>
              </a:rPr>
              <a:t>Where you could work</a:t>
            </a:r>
          </a:p>
          <a:p>
            <a:pPr marL="0" indent="0">
              <a:buNone/>
            </a:pPr>
            <a:r>
              <a:rPr lang="en-GB" sz="2300" dirty="0" smtClean="0"/>
              <a:t>Financial organisations, HR departments, local / national government, marketing companies, the media, NHS, police </a:t>
            </a:r>
            <a:r>
              <a:rPr lang="en-GB" sz="2300" dirty="0"/>
              <a:t>forces, </a:t>
            </a:r>
            <a:r>
              <a:rPr lang="en-GB" sz="2300" dirty="0" smtClean="0"/>
              <a:t>prisons, education providers or</a:t>
            </a:r>
            <a:r>
              <a:rPr lang="en-GB" sz="2300" dirty="0"/>
              <a:t> </a:t>
            </a:r>
            <a:r>
              <a:rPr lang="en-GB" sz="2300" dirty="0" smtClean="0"/>
              <a:t>social </a:t>
            </a:r>
            <a:r>
              <a:rPr lang="en-GB" sz="2300" dirty="0"/>
              <a:t>services.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259"/>
            <a:ext cx="10515600" cy="1030012"/>
          </a:xfrm>
        </p:spPr>
        <p:txBody>
          <a:bodyPr/>
          <a:lstStyle/>
          <a:p>
            <a:r>
              <a:rPr lang="en-GB" dirty="0" smtClean="0"/>
              <a:t>Labour Market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93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hlinkClick r:id="rId4"/>
              </a:rPr>
              <a:t>www.prospects.ac.uk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2330492"/>
      </p:ext>
    </p:extLst>
  </p:cSld>
  <p:clrMapOvr>
    <a:masterClrMapping/>
  </p:clrMapOvr>
</p:sld>
</file>

<file path=ppt/theme/theme1.xml><?xml version="1.0" encoding="utf-8"?>
<a:theme xmlns:a="http://schemas.openxmlformats.org/drawingml/2006/main" name="Main Logo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31AF7EBC-13E5-4000-A0CA-8C91037A0D85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DD4B4525-3ED9-4B55-8777-E2FCB41DDE72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71D32108-4640-4D37-9330-8E463688C0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HeppSY Powerpoint Template edit</Template>
  <TotalTime>185</TotalTime>
  <Words>358</Words>
  <Application>Microsoft Office PowerPoint</Application>
  <PresentationFormat>Widescreen</PresentationFormat>
  <Paragraphs>57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Main Logos</vt:lpstr>
      <vt:lpstr>All Partners</vt:lpstr>
      <vt:lpstr>All Colleges</vt:lpstr>
      <vt:lpstr>Careers in Psychology</vt:lpstr>
      <vt:lpstr>Skills gained from Psychology</vt:lpstr>
      <vt:lpstr>Examples of careers in Psychology</vt:lpstr>
      <vt:lpstr>Examples of Higher Education courses with Psychology </vt:lpstr>
      <vt:lpstr>Labour Market Information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Heath</dc:creator>
  <cp:lastModifiedBy>staff</cp:lastModifiedBy>
  <cp:revision>20</cp:revision>
  <dcterms:created xsi:type="dcterms:W3CDTF">2019-06-10T13:43:06Z</dcterms:created>
  <dcterms:modified xsi:type="dcterms:W3CDTF">2020-02-27T15:58:01Z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