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2"/>
  </p:notesMasterIdLst>
  <p:sldIdLst>
    <p:sldId id="268" r:id="rId6"/>
    <p:sldId id="263" r:id="rId7"/>
    <p:sldId id="264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27" autoAdjust="0"/>
  </p:normalViewPr>
  <p:slideViewPr>
    <p:cSldViewPr snapToGrid="0" snapToObjects="1">
      <p:cViewPr varScale="1">
        <p:scale>
          <a:sx n="61" d="100"/>
          <a:sy n="61" d="100"/>
        </p:scale>
        <p:origin x="10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health-studi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rospects.ac.uk/careers-advice/what-can-i-do-with-my-degree/social-work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health-studi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rospects.ac.uk/careers-advice/what-can-i-do-with-my-degree/social-work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ucas.com/searc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What can I do with a health studies degree? | Prospects.ac.uk</a:t>
            </a:r>
            <a:r>
              <a:rPr lang="en-GB" dirty="0"/>
              <a:t> also </a:t>
            </a:r>
            <a:r>
              <a:rPr lang="en-GB" dirty="0">
                <a:hlinkClick r:id="rId4"/>
              </a:rPr>
              <a:t>What can I do with a social work degree? | 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0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https://www.prospects.ac.uk/job-profiles </a:t>
            </a:r>
            <a:r>
              <a:rPr lang="en-GB" dirty="0">
                <a:hlinkClick r:id="rId3"/>
              </a:rPr>
              <a:t>What can I do with a health studies degree? | Prospects.ac.uk</a:t>
            </a:r>
            <a:r>
              <a:rPr lang="en-GB" dirty="0"/>
              <a:t> also </a:t>
            </a:r>
            <a:r>
              <a:rPr lang="en-GB" dirty="0">
                <a:hlinkClick r:id="rId4"/>
              </a:rPr>
              <a:t>What can I do with a social work degree? | Prospects.ac.uk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Prosthetist</a:t>
            </a:r>
            <a:r>
              <a:rPr lang="en-US" dirty="0"/>
              <a:t> – someone who works with people who need prosthetics</a:t>
            </a:r>
            <a:r>
              <a:rPr lang="en-US" baseline="0" dirty="0"/>
              <a:t> (e.g. a limb).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5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Search – UCAS</a:t>
            </a:r>
            <a:r>
              <a:rPr lang="en-GB" dirty="0"/>
              <a:t> – you can search which universities in the UK offer your chosen course with this link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8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careersservice.direct.gov.uk/" TargetMode="External"/><Relationship Id="rId7" Type="http://schemas.openxmlformats.org/officeDocument/2006/relationships/hyperlink" Target="http://www.stepintothenhs.nhs.uk/" TargetMode="External"/><Relationship Id="rId2" Type="http://schemas.openxmlformats.org/officeDocument/2006/relationships/hyperlink" Target="http://www.icoul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coveruni.org.uk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prospects.ac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409826" y="1265125"/>
            <a:ext cx="7372350" cy="3488146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Careers in Health and Social Care</a:t>
            </a:r>
            <a:endParaRPr lang="en-US" sz="56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06221"/>
            <a:ext cx="8967952" cy="3702601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Problem solving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Communication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Team working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Ethics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Valuing and respecting other people’s opinions</a:t>
            </a:r>
            <a:endParaRPr lang="en-GB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Research, analysis and evaluation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IT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551288"/>
            <a:ext cx="9206552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Skills gained from studying Health and Social Care</a:t>
            </a:r>
          </a:p>
        </p:txBody>
      </p:sp>
    </p:spTree>
    <p:extLst>
      <p:ext uri="{BB962C8B-B14F-4D97-AF65-F5344CB8AC3E}">
        <p14:creationId xmlns:p14="http://schemas.microsoft.com/office/powerpoint/2010/main" val="113505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586854"/>
            <a:ext cx="9452212" cy="110383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6B237B"/>
                </a:solidFill>
              </a:rPr>
              <a:t>Example careers related to Health and Social Care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Nurse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Midwife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Operating Department Practitioner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Social Worker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Support Worker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Play Therapist</a:t>
            </a: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62297" y="1825625"/>
            <a:ext cx="4769069" cy="4351338"/>
          </a:xfrm>
        </p:spPr>
        <p:txBody>
          <a:bodyPr/>
          <a:lstStyle/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Counsellor 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Health Service       Manager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Dental Hygienist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Youth Worker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Occupational Therapist</a:t>
            </a:r>
          </a:p>
          <a:p>
            <a:pPr marL="441325" indent="-346075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Prosthetist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9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17483" y="399174"/>
            <a:ext cx="8786566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in Health and Social Care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617483" y="1988457"/>
            <a:ext cx="5181600" cy="4188506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Sport and Fitness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Counselling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Nutrition and Health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Biomedical Science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Healthcare Management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Primary Teaching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91200" y="1988457"/>
            <a:ext cx="5181600" cy="4188506"/>
          </a:xfrm>
        </p:spPr>
        <p:txBody>
          <a:bodyPr/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Dental </a:t>
            </a:r>
            <a:r>
              <a:rPr lang="en-US" dirty="0" smtClean="0"/>
              <a:t>Technology</a:t>
            </a:r>
            <a:endParaRPr lang="en-US" dirty="0"/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Midwifery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Health Studies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Social Work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Psychology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/>
              <a:t>Childhood and Youth Studies</a:t>
            </a:r>
          </a:p>
          <a:p>
            <a:pPr>
              <a:lnSpc>
                <a:spcPct val="114000"/>
              </a:lnSpc>
            </a:pPr>
            <a:endParaRPr lang="en-GB" dirty="0"/>
          </a:p>
          <a:p>
            <a:pPr>
              <a:lnSpc>
                <a:spcPct val="114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73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Where to get further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www.stepintotheNHS.nhs.uk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endParaRPr lang="en-GB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8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New HeppSY Powerpoint Template with no hexagon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1ED0CB9A-A443-4E99-B44D-0A5CD790E0C3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BB2500E0-1C9B-407B-8903-EA16E91ABD13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eppSY Powerpoint Template" id="{DE006896-A3D3-474B-BB3C-B5ABBF5B7908}" vid="{8F1119D9-1E6B-494F-B656-48360965EF7F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HeppSY Powerpoint Template with no hexagons</Template>
  <TotalTime>96</TotalTime>
  <Words>250</Words>
  <Application>Microsoft Office PowerPoint</Application>
  <PresentationFormat>Widescreen</PresentationFormat>
  <Paragraphs>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New HeppSY Powerpoint Template with no hexagons</vt:lpstr>
      <vt:lpstr>All Partners</vt:lpstr>
      <vt:lpstr>All Colleges</vt:lpstr>
      <vt:lpstr>8_Main Logos</vt:lpstr>
      <vt:lpstr>1_Outro Slide</vt:lpstr>
      <vt:lpstr>Careers in Health and Social Care</vt:lpstr>
      <vt:lpstr>Skills gained from studying Health and Social Care</vt:lpstr>
      <vt:lpstr>Example careers related to Health and Social Care</vt:lpstr>
      <vt:lpstr>Examples of Higher Education courses in Health and Social Care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Art</dc:title>
  <dc:creator>Suzanne Wilks</dc:creator>
  <cp:lastModifiedBy>Blenkiron, Amy</cp:lastModifiedBy>
  <cp:revision>17</cp:revision>
  <dcterms:created xsi:type="dcterms:W3CDTF">2020-02-24T13:46:33Z</dcterms:created>
  <dcterms:modified xsi:type="dcterms:W3CDTF">2022-02-25T08:55:04Z</dcterms:modified>
</cp:coreProperties>
</file>