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  <p:sldMasterId id="2147483758" r:id="rId4"/>
    <p:sldMasterId id="2147483831" r:id="rId5"/>
  </p:sldMasterIdLst>
  <p:notesMasterIdLst>
    <p:notesMasterId r:id="rId12"/>
  </p:notesMasterIdLst>
  <p:sldIdLst>
    <p:sldId id="264" r:id="rId6"/>
    <p:sldId id="259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82" autoAdjust="0"/>
  </p:normalViewPr>
  <p:slideViewPr>
    <p:cSldViewPr snapToGrid="0" snapToObjects="1">
      <p:cViewPr varScale="1">
        <p:scale>
          <a:sx n="60" d="100"/>
          <a:sy n="60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s.ac.uk/careers-advice/what-can-i-do-with-my-degree/histor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s.ac.uk/careers-advice/what-can-i-do-with-my-degree/histor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ucas.com/searc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Source: </a:t>
            </a:r>
            <a:r>
              <a:rPr lang="en-GB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What can I do with a history degree? | Prospects.ac.uk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Source: </a:t>
            </a:r>
            <a:r>
              <a:rPr lang="en-GB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What can I do with a history degree? | Prospects.ac.uk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Search – UCAS</a:t>
            </a:r>
            <a:r>
              <a:rPr lang="en-GB" dirty="0"/>
              <a:t> – you can search which universities in the UK offer your chosen course with this link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38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careersservice.direct.gov.uk/" TargetMode="External"/><Relationship Id="rId2" Type="http://schemas.openxmlformats.org/officeDocument/2006/relationships/hyperlink" Target="http://www.icoul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scoveruni.org.uk/" TargetMode="External"/><Relationship Id="rId5" Type="http://schemas.openxmlformats.org/officeDocument/2006/relationships/hyperlink" Target="http://www.ucas.com/" TargetMode="External"/><Relationship Id="rId4" Type="http://schemas.openxmlformats.org/officeDocument/2006/relationships/hyperlink" Target="http://www.prosects.ac.u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1760220" y="1455843"/>
            <a:ext cx="8743950" cy="2969273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Careers in History</a:t>
            </a:r>
            <a:endParaRPr lang="en-US" sz="5600" b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917"/>
            <a:ext cx="3278659" cy="36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18" y="24338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Skills gained from studying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618" y="1581819"/>
            <a:ext cx="5181600" cy="4353760"/>
          </a:xfrm>
        </p:spPr>
        <p:txBody>
          <a:bodyPr>
            <a:normAutofit/>
          </a:bodyPr>
          <a:lstStyle/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Collecting and analysing data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Communication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Attention to detail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Understanding different viewpoints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Presenting information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8218" y="1568952"/>
            <a:ext cx="5181600" cy="4353760"/>
          </a:xfrm>
        </p:spPr>
        <p:txBody>
          <a:bodyPr>
            <a:normAutofit/>
          </a:bodyPr>
          <a:lstStyle/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Problem solving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Researching            information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Writing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Interpreting and       evaluating information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Understanding </a:t>
            </a:r>
            <a:r>
              <a:rPr lang="en-GB" dirty="0" smtClean="0"/>
              <a:t>society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Teamwork 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685" y="34046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 careers related to History</a:t>
            </a:r>
            <a:endParaRPr lang="en-US" dirty="0">
              <a:solidFill>
                <a:srgbClr val="6B237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5485" y="1829039"/>
            <a:ext cx="5181600" cy="4075208"/>
          </a:xfrm>
        </p:spPr>
        <p:txBody>
          <a:bodyPr/>
          <a:lstStyle/>
          <a:p>
            <a:pPr marL="685800" indent="-457200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dirty="0"/>
              <a:t>Academic Researcher</a:t>
            </a:r>
          </a:p>
          <a:p>
            <a:pPr marL="685800" indent="-457200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dirty="0"/>
              <a:t>Conservation Officer</a:t>
            </a:r>
          </a:p>
          <a:p>
            <a:pPr marL="685800" indent="-457200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dirty="0"/>
              <a:t>Museum education Officer</a:t>
            </a:r>
          </a:p>
          <a:p>
            <a:pPr marL="685800" indent="-457200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dirty="0"/>
              <a:t>Gallery Exhibitions Officer</a:t>
            </a:r>
          </a:p>
          <a:p>
            <a:pPr marL="685800" indent="-457200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dirty="0"/>
              <a:t>Archaeologist</a:t>
            </a:r>
          </a:p>
          <a:p>
            <a:pPr marL="685800" indent="-457200"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dirty="0"/>
              <a:t>Editorial Assistant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99485" y="1829039"/>
            <a:ext cx="5181600" cy="407520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Solicitor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Barrister 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Archivist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Diplomatic Service         Officer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Human Resources Officer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7569" y="188196"/>
            <a:ext cx="9247496" cy="1468959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 courses with History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7569" y="1817575"/>
            <a:ext cx="5181600" cy="4116151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History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History </a:t>
            </a:r>
            <a:r>
              <a:rPr lang="en-GB" dirty="0"/>
              <a:t>&amp;</a:t>
            </a:r>
            <a:r>
              <a:rPr lang="en-GB" dirty="0" smtClean="0"/>
              <a:t> </a:t>
            </a:r>
            <a:r>
              <a:rPr lang="en-GB" dirty="0"/>
              <a:t>Music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Chinese studies </a:t>
            </a:r>
            <a:r>
              <a:rPr lang="en-GB" dirty="0" smtClean="0"/>
              <a:t>&amp; </a:t>
            </a:r>
            <a:r>
              <a:rPr lang="en-GB" dirty="0"/>
              <a:t>History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Drama </a:t>
            </a:r>
            <a:r>
              <a:rPr lang="en-GB" dirty="0"/>
              <a:t>&amp;</a:t>
            </a:r>
            <a:r>
              <a:rPr lang="en-GB" dirty="0" smtClean="0"/>
              <a:t> </a:t>
            </a:r>
            <a:r>
              <a:rPr lang="en-GB" dirty="0"/>
              <a:t>History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Archaeology </a:t>
            </a:r>
            <a:r>
              <a:rPr lang="en-GB" dirty="0"/>
              <a:t>&amp;</a:t>
            </a:r>
            <a:r>
              <a:rPr lang="en-GB" dirty="0" smtClean="0"/>
              <a:t> </a:t>
            </a:r>
            <a:r>
              <a:rPr lang="en-GB" dirty="0"/>
              <a:t>History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English </a:t>
            </a:r>
            <a:r>
              <a:rPr lang="en-GB" dirty="0"/>
              <a:t>&amp;</a:t>
            </a:r>
            <a:r>
              <a:rPr lang="en-GB" dirty="0" smtClean="0"/>
              <a:t> </a:t>
            </a:r>
            <a:r>
              <a:rPr lang="en-GB" dirty="0"/>
              <a:t>History</a:t>
            </a:r>
          </a:p>
          <a:p>
            <a:pPr>
              <a:lnSpc>
                <a:spcPct val="114000"/>
              </a:lnSpc>
            </a:pPr>
            <a:endParaRPr lang="en-GB" dirty="0"/>
          </a:p>
          <a:p>
            <a:pPr>
              <a:lnSpc>
                <a:spcPct val="114000"/>
              </a:lnSpc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70621" y="1817575"/>
            <a:ext cx="4791075" cy="4116150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History </a:t>
            </a:r>
            <a:r>
              <a:rPr lang="en-GB" dirty="0" smtClean="0"/>
              <a:t>&amp; </a:t>
            </a:r>
            <a:r>
              <a:rPr lang="en-GB" dirty="0"/>
              <a:t>Politics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History </a:t>
            </a:r>
            <a:r>
              <a:rPr lang="en-GB" dirty="0" smtClean="0"/>
              <a:t>&amp; </a:t>
            </a:r>
            <a:r>
              <a:rPr lang="en-GB" dirty="0"/>
              <a:t>Sociology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History with French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Education </a:t>
            </a:r>
            <a:r>
              <a:rPr lang="en-GB" dirty="0"/>
              <a:t>&amp;</a:t>
            </a:r>
            <a:r>
              <a:rPr lang="en-GB" dirty="0" smtClean="0"/>
              <a:t> </a:t>
            </a:r>
            <a:r>
              <a:rPr lang="en-GB" dirty="0"/>
              <a:t>History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Economics </a:t>
            </a:r>
            <a:r>
              <a:rPr lang="en-GB" dirty="0"/>
              <a:t>&amp;</a:t>
            </a:r>
            <a:r>
              <a:rPr lang="en-GB" dirty="0" smtClean="0"/>
              <a:t> </a:t>
            </a:r>
            <a:r>
              <a:rPr lang="en-GB" dirty="0"/>
              <a:t>History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Criminology </a:t>
            </a:r>
            <a:r>
              <a:rPr lang="en-GB" dirty="0"/>
              <a:t>&amp;</a:t>
            </a:r>
            <a:r>
              <a:rPr lang="en-GB" dirty="0" smtClean="0"/>
              <a:t> </a:t>
            </a:r>
            <a:r>
              <a:rPr lang="en-GB" dirty="0"/>
              <a:t>History </a:t>
            </a:r>
          </a:p>
          <a:p>
            <a:pPr>
              <a:lnSpc>
                <a:spcPct val="114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33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www.prospects.ac.uk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Where to get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65233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7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32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71D32108-4640-4D37-9330-8E463688C025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HeppSY Powerpoint Template edit</Template>
  <TotalTime>113</TotalTime>
  <Words>208</Words>
  <Application>Microsoft Office PowerPoint</Application>
  <PresentationFormat>Widescreen</PresentationFormat>
  <Paragraphs>62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Wingdings</vt:lpstr>
      <vt:lpstr>Main Logos</vt:lpstr>
      <vt:lpstr>All Partners</vt:lpstr>
      <vt:lpstr>All Colleges</vt:lpstr>
      <vt:lpstr>8_Main Logos</vt:lpstr>
      <vt:lpstr>1_Outro Slide</vt:lpstr>
      <vt:lpstr>Careers in History</vt:lpstr>
      <vt:lpstr>Skills gained from studying History</vt:lpstr>
      <vt:lpstr>Example careers related to History</vt:lpstr>
      <vt:lpstr>Examples of Higher Education  courses with History 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Heath</dc:creator>
  <cp:lastModifiedBy>Blenkiron, Amy</cp:lastModifiedBy>
  <cp:revision>12</cp:revision>
  <dcterms:created xsi:type="dcterms:W3CDTF">2019-06-10T13:43:06Z</dcterms:created>
  <dcterms:modified xsi:type="dcterms:W3CDTF">2022-02-25T08:59:11Z</dcterms:modified>
</cp:coreProperties>
</file>