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2"/>
  </p:notesMasterIdLst>
  <p:sldIdLst>
    <p:sldId id="268" r:id="rId6"/>
    <p:sldId id="263" r:id="rId7"/>
    <p:sldId id="264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/>
  </p:normalViewPr>
  <p:slideViewPr>
    <p:cSldViewPr snapToGrid="0" snapToObject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product-desig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product-desig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What can I do with a product design degree? | 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</a:t>
            </a:r>
            <a:r>
              <a:rPr lang="en-GB" dirty="0">
                <a:hlinkClick r:id="rId3"/>
              </a:rPr>
              <a:t>What can I do with a product design degree? | Prospects.ac.uk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Search – UCAS</a:t>
            </a:r>
            <a:r>
              <a:rPr lang="en-GB" dirty="0"/>
              <a:t> – you can search which universities in the UK offer your chosen course with this link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pects.ac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46796" y="1455843"/>
            <a:ext cx="6498409" cy="2969273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Product Design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-13598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01755"/>
            <a:ext cx="10515600" cy="3607067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Creativity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Observation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Collaboration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Problem solving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Non-verbal communication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Verbal / written c</a:t>
            </a:r>
            <a:r>
              <a:rPr lang="en-GB" dirty="0" smtClean="0"/>
              <a:t>ommunication</a:t>
            </a:r>
            <a:endParaRPr lang="en-GB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Time management </a:t>
            </a:r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3722" cy="1518266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Product Design</a:t>
            </a:r>
          </a:p>
        </p:txBody>
      </p:sp>
    </p:spTree>
    <p:extLst>
      <p:ext uri="{BB962C8B-B14F-4D97-AF65-F5344CB8AC3E}">
        <p14:creationId xmlns:p14="http://schemas.microsoft.com/office/powerpoint/2010/main" val="113505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3722" cy="1460500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 careers related to  Product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2047164"/>
            <a:ext cx="5181600" cy="375313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3D Design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Product Developer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Furniture Designer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Industrial Designer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Store Designer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Architecture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33516"/>
            <a:ext cx="10515600" cy="367530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Architecture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Product design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Design, Enterprise and Innovation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Furniture and Product Design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Product Design Engineering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Sustainable Product Design 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3973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with Product Design</a:t>
            </a:r>
          </a:p>
        </p:txBody>
      </p:sp>
    </p:spTree>
    <p:extLst>
      <p:ext uri="{BB962C8B-B14F-4D97-AF65-F5344CB8AC3E}">
        <p14:creationId xmlns:p14="http://schemas.microsoft.com/office/powerpoint/2010/main" val="5387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New HeppSY Powerpoint Template with no hexagon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1ED0CB9A-A443-4E99-B44D-0A5CD790E0C3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BB2500E0-1C9B-407B-8903-EA16E91ABD13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8F1119D9-1E6B-494F-B656-48360965EF7F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HeppSY Powerpoint Template with no hexagons</Template>
  <TotalTime>75</TotalTime>
  <Words>173</Words>
  <Application>Microsoft Office PowerPoint</Application>
  <PresentationFormat>Widescreen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New HeppSY Powerpoint Template with no hexagons</vt:lpstr>
      <vt:lpstr>All Partners</vt:lpstr>
      <vt:lpstr>All Colleges</vt:lpstr>
      <vt:lpstr>8_Main Logos</vt:lpstr>
      <vt:lpstr>1_Outro Slide</vt:lpstr>
      <vt:lpstr>Careers in Product Design</vt:lpstr>
      <vt:lpstr>Skills gained from studying Product Design</vt:lpstr>
      <vt:lpstr>Example careers related to  Product Design</vt:lpstr>
      <vt:lpstr>Examples of Higher Education courses with Product Design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Art</dc:title>
  <dc:creator>Suzanne Wilks</dc:creator>
  <cp:lastModifiedBy>Blenkiron, Amy</cp:lastModifiedBy>
  <cp:revision>13</cp:revision>
  <dcterms:created xsi:type="dcterms:W3CDTF">2020-02-24T13:46:33Z</dcterms:created>
  <dcterms:modified xsi:type="dcterms:W3CDTF">2022-02-25T09:09:31Z</dcterms:modified>
</cp:coreProperties>
</file>